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4"/>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59" r:id="rId26"/>
    <p:sldId id="507" r:id="rId27"/>
    <p:sldId id="537" r:id="rId28"/>
    <p:sldId id="508" r:id="rId29"/>
    <p:sldId id="510" r:id="rId30"/>
    <p:sldId id="511" r:id="rId31"/>
    <p:sldId id="512" r:id="rId32"/>
    <p:sldId id="51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th, Rohan" userId="0b6da9f0-4e13-4f6a-80ee-55c9a7700dcb" providerId="ADAL" clId="{398E9064-5335-4C8D-A29E-0801F536A565}"/>
    <pc:docChg chg="modSld">
      <pc:chgData name="Sheth, Rohan" userId="0b6da9f0-4e13-4f6a-80ee-55c9a7700dcb" providerId="ADAL" clId="{398E9064-5335-4C8D-A29E-0801F536A565}" dt="2021-04-20T22:14:03.729" v="11" actId="20577"/>
      <pc:docMkLst>
        <pc:docMk/>
      </pc:docMkLst>
      <pc:sldChg chg="modSp mod modNotesTx">
        <pc:chgData name="Sheth, Rohan" userId="0b6da9f0-4e13-4f6a-80ee-55c9a7700dcb" providerId="ADAL" clId="{398E9064-5335-4C8D-A29E-0801F536A565}" dt="2021-04-20T22:14:03.729" v="11" actId="20577"/>
        <pc:sldMkLst>
          <pc:docMk/>
          <pc:sldMk cId="1315159800" sldId="562"/>
        </pc:sldMkLst>
        <pc:spChg chg="mod">
          <ac:chgData name="Sheth, Rohan" userId="0b6da9f0-4e13-4f6a-80ee-55c9a7700dcb" providerId="ADAL" clId="{398E9064-5335-4C8D-A29E-0801F536A565}" dt="2021-04-20T22:13:54.384" v="5" actId="20577"/>
          <ac:spMkLst>
            <pc:docMk/>
            <pc:sldMk cId="1315159800" sldId="562"/>
            <ac:spMk id="37" creationId="{D75644BC-53EB-4AF2-A3A5-26E88A22BB8C}"/>
          </ac:spMkLst>
        </pc:spChg>
      </pc:sldChg>
    </pc:docChg>
  </pc:docChgLst>
  <pc:docChgLst>
    <pc:chgData name="Beem, Corinn" userId="c940195d-46ad-491a-b089-963483842aae" providerId="ADAL" clId="{AA18134D-231F-40EB-9760-6EC4055CF6BD}"/>
    <pc:docChg chg="undo custSel delSld modSld">
      <pc:chgData name="Beem, Corinn" userId="c940195d-46ad-491a-b089-963483842aae" providerId="ADAL" clId="{AA18134D-231F-40EB-9760-6EC4055CF6BD}" dt="2021-04-12T11:42:28.947" v="127" actId="47"/>
      <pc:docMkLst>
        <pc:docMk/>
      </pc:docMkLst>
      <pc:sldChg chg="del">
        <pc:chgData name="Beem, Corinn" userId="c940195d-46ad-491a-b089-963483842aae" providerId="ADAL" clId="{AA18134D-231F-40EB-9760-6EC4055CF6BD}" dt="2021-04-08T21:02:25.990" v="111" actId="47"/>
        <pc:sldMkLst>
          <pc:docMk/>
          <pc:sldMk cId="3309063412" sldId="503"/>
        </pc:sldMkLst>
      </pc:sldChg>
      <pc:sldChg chg="del">
        <pc:chgData name="Beem, Corinn" userId="c940195d-46ad-491a-b089-963483842aae" providerId="ADAL" clId="{AA18134D-231F-40EB-9760-6EC4055CF6BD}" dt="2021-04-08T21:02:25.990" v="111" actId="47"/>
        <pc:sldMkLst>
          <pc:docMk/>
          <pc:sldMk cId="4020193246" sldId="504"/>
        </pc:sldMkLst>
      </pc:sldChg>
      <pc:sldChg chg="del">
        <pc:chgData name="Beem, Corinn" userId="c940195d-46ad-491a-b089-963483842aae" providerId="ADAL" clId="{AA18134D-231F-40EB-9760-6EC4055CF6BD}" dt="2021-04-08T21:02:25.990" v="111" actId="47"/>
        <pc:sldMkLst>
          <pc:docMk/>
          <pc:sldMk cId="902281997" sldId="505"/>
        </pc:sldMkLst>
      </pc:sldChg>
      <pc:sldChg chg="del">
        <pc:chgData name="Beem, Corinn" userId="c940195d-46ad-491a-b089-963483842aae" providerId="ADAL" clId="{AA18134D-231F-40EB-9760-6EC4055CF6BD}" dt="2021-04-08T21:02:25.990" v="111" actId="47"/>
        <pc:sldMkLst>
          <pc:docMk/>
          <pc:sldMk cId="4219494486" sldId="506"/>
        </pc:sldMkLst>
      </pc:sldChg>
      <pc:sldChg chg="modSp">
        <pc:chgData name="Beem, Corinn" userId="c940195d-46ad-491a-b089-963483842aae" providerId="ADAL" clId="{AA18134D-231F-40EB-9760-6EC4055CF6BD}" dt="2021-04-08T21:02:30.349" v="112"/>
        <pc:sldMkLst>
          <pc:docMk/>
          <pc:sldMk cId="3544745729" sldId="511"/>
        </pc:sldMkLst>
        <pc:spChg chg="mod">
          <ac:chgData name="Beem, Corinn" userId="c940195d-46ad-491a-b089-963483842aae" providerId="ADAL" clId="{AA18134D-231F-40EB-9760-6EC4055CF6BD}" dt="2021-04-08T21:02:30.349" v="112"/>
          <ac:spMkLst>
            <pc:docMk/>
            <pc:sldMk cId="3544745729" sldId="511"/>
            <ac:spMk id="5" creationId="{3E532E98-B6B5-4ACC-BAF8-6B4F7E7C68E3}"/>
          </ac:spMkLst>
        </pc:spChg>
      </pc:sldChg>
      <pc:sldChg chg="modSp mod">
        <pc:chgData name="Beem, Corinn" userId="c940195d-46ad-491a-b089-963483842aae" providerId="ADAL" clId="{AA18134D-231F-40EB-9760-6EC4055CF6BD}" dt="2021-04-08T21:02:38.456" v="120" actId="20577"/>
        <pc:sldMkLst>
          <pc:docMk/>
          <pc:sldMk cId="4189796286" sldId="513"/>
        </pc:sldMkLst>
        <pc:spChg chg="mod">
          <ac:chgData name="Beem, Corinn" userId="c940195d-46ad-491a-b089-963483842aae" providerId="ADAL" clId="{AA18134D-231F-40EB-9760-6EC4055CF6BD}" dt="2021-04-08T21:02:38.456" v="120" actId="20577"/>
          <ac:spMkLst>
            <pc:docMk/>
            <pc:sldMk cId="4189796286" sldId="513"/>
            <ac:spMk id="6" creationId="{7ADE84E5-34FE-4C41-9602-1621F6B66961}"/>
          </ac:spMkLst>
        </pc:spChg>
      </pc:sldChg>
      <pc:sldChg chg="modSp">
        <pc:chgData name="Beem, Corinn" userId="c940195d-46ad-491a-b089-963483842aae" providerId="ADAL" clId="{AA18134D-231F-40EB-9760-6EC4055CF6BD}" dt="2021-04-08T21:00:03.837" v="0"/>
        <pc:sldMkLst>
          <pc:docMk/>
          <pc:sldMk cId="4291394701" sldId="540"/>
        </pc:sldMkLst>
        <pc:spChg chg="mod">
          <ac:chgData name="Beem, Corinn" userId="c940195d-46ad-491a-b089-963483842aae" providerId="ADAL" clId="{AA18134D-231F-40EB-9760-6EC4055CF6BD}" dt="2021-04-08T21:00:03.837" v="0"/>
          <ac:spMkLst>
            <pc:docMk/>
            <pc:sldMk cId="4291394701" sldId="540"/>
            <ac:spMk id="2" creationId="{D85898C7-A09F-41F6-AAC4-07C7EEEB728B}"/>
          </ac:spMkLst>
        </pc:spChg>
      </pc:sldChg>
      <pc:sldChg chg="modSp mod modNotesTx">
        <pc:chgData name="Beem, Corinn" userId="c940195d-46ad-491a-b089-963483842aae" providerId="ADAL" clId="{AA18134D-231F-40EB-9760-6EC4055CF6BD}" dt="2021-04-12T11:42:19.862" v="126" actId="6549"/>
        <pc:sldMkLst>
          <pc:docMk/>
          <pc:sldMk cId="3283148454" sldId="556"/>
        </pc:sldMkLst>
        <pc:spChg chg="mod">
          <ac:chgData name="Beem, Corinn" userId="c940195d-46ad-491a-b089-963483842aae" providerId="ADAL" clId="{AA18134D-231F-40EB-9760-6EC4055CF6BD}" dt="2021-04-12T11:42:17.899" v="124" actId="6549"/>
          <ac:spMkLst>
            <pc:docMk/>
            <pc:sldMk cId="3283148454" sldId="556"/>
            <ac:spMk id="42" creationId="{09451B0F-CEAE-43AA-AC61-E0C09AB31722}"/>
          </ac:spMkLst>
        </pc:spChg>
      </pc:sldChg>
      <pc:sldChg chg="del">
        <pc:chgData name="Beem, Corinn" userId="c940195d-46ad-491a-b089-963483842aae" providerId="ADAL" clId="{AA18134D-231F-40EB-9760-6EC4055CF6BD}" dt="2021-04-08T21:04:05.672" v="121" actId="47"/>
        <pc:sldMkLst>
          <pc:docMk/>
          <pc:sldMk cId="4009573612" sldId="557"/>
        </pc:sldMkLst>
      </pc:sldChg>
      <pc:sldChg chg="modSp mod modNotesTx">
        <pc:chgData name="Beem, Corinn" userId="c940195d-46ad-491a-b089-963483842aae" providerId="ADAL" clId="{AA18134D-231F-40EB-9760-6EC4055CF6BD}" dt="2021-04-08T21:04:31.628" v="122" actId="20577"/>
        <pc:sldMkLst>
          <pc:docMk/>
          <pc:sldMk cId="1503661817" sldId="558"/>
        </pc:sldMkLst>
        <pc:spChg chg="mod">
          <ac:chgData name="Beem, Corinn" userId="c940195d-46ad-491a-b089-963483842aae" providerId="ADAL" clId="{AA18134D-231F-40EB-9760-6EC4055CF6BD}" dt="2021-04-08T21:00:13.383" v="2" actId="20577"/>
          <ac:spMkLst>
            <pc:docMk/>
            <pc:sldMk cId="1503661817" sldId="558"/>
            <ac:spMk id="2" creationId="{D4A1F4AB-06D3-41C7-A09F-523B103E846F}"/>
          </ac:spMkLst>
        </pc:spChg>
        <pc:spChg chg="mod">
          <ac:chgData name="Beem, Corinn" userId="c940195d-46ad-491a-b089-963483842aae" providerId="ADAL" clId="{AA18134D-231F-40EB-9760-6EC4055CF6BD}" dt="2021-04-08T21:00:33.834" v="5" actId="6549"/>
          <ac:spMkLst>
            <pc:docMk/>
            <pc:sldMk cId="1503661817" sldId="558"/>
            <ac:spMk id="37" creationId="{D75644BC-53EB-4AF2-A3A5-26E88A22BB8C}"/>
          </ac:spMkLst>
        </pc:spChg>
        <pc:spChg chg="mod">
          <ac:chgData name="Beem, Corinn" userId="c940195d-46ad-491a-b089-963483842aae" providerId="ADAL" clId="{AA18134D-231F-40EB-9760-6EC4055CF6BD}" dt="2021-04-08T21:00:44.536" v="25" actId="20577"/>
          <ac:spMkLst>
            <pc:docMk/>
            <pc:sldMk cId="1503661817" sldId="558"/>
            <ac:spMk id="38" creationId="{5A6BADBE-CE4A-4C98-A48D-9DBDD1BE71D5}"/>
          </ac:spMkLst>
        </pc:spChg>
        <pc:spChg chg="mod">
          <ac:chgData name="Beem, Corinn" userId="c940195d-46ad-491a-b089-963483842aae" providerId="ADAL" clId="{AA18134D-231F-40EB-9760-6EC4055CF6BD}" dt="2021-04-08T21:00:58.144" v="40" actId="20577"/>
          <ac:spMkLst>
            <pc:docMk/>
            <pc:sldMk cId="1503661817" sldId="558"/>
            <ac:spMk id="39" creationId="{5249E791-5DF4-48F1-B804-0AF87B3ED6B2}"/>
          </ac:spMkLst>
        </pc:spChg>
        <pc:spChg chg="mod">
          <ac:chgData name="Beem, Corinn" userId="c940195d-46ad-491a-b089-963483842aae" providerId="ADAL" clId="{AA18134D-231F-40EB-9760-6EC4055CF6BD}" dt="2021-04-08T21:01:08.909" v="60" actId="20577"/>
          <ac:spMkLst>
            <pc:docMk/>
            <pc:sldMk cId="1503661817" sldId="558"/>
            <ac:spMk id="40" creationId="{BABD2D6F-67C6-428E-9B6E-575730D25AB1}"/>
          </ac:spMkLst>
        </pc:spChg>
      </pc:sldChg>
      <pc:sldChg chg="addSp modSp">
        <pc:chgData name="Beem, Corinn" userId="c940195d-46ad-491a-b089-963483842aae" providerId="ADAL" clId="{AA18134D-231F-40EB-9760-6EC4055CF6BD}" dt="2021-04-08T21:02:13.081" v="110" actId="14826"/>
        <pc:sldMkLst>
          <pc:docMk/>
          <pc:sldMk cId="2489502936" sldId="559"/>
        </pc:sldMkLst>
        <pc:spChg chg="mod">
          <ac:chgData name="Beem, Corinn" userId="c940195d-46ad-491a-b089-963483842aae" providerId="ADAL" clId="{AA18134D-231F-40EB-9760-6EC4055CF6BD}" dt="2021-04-08T21:01:54.577" v="108"/>
          <ac:spMkLst>
            <pc:docMk/>
            <pc:sldMk cId="2489502936" sldId="559"/>
            <ac:spMk id="2" creationId="{D4A1F4AB-06D3-41C7-A09F-523B103E846F}"/>
          </ac:spMkLst>
        </pc:spChg>
        <pc:picChg chg="add mod">
          <ac:chgData name="Beem, Corinn" userId="c940195d-46ad-491a-b089-963483842aae" providerId="ADAL" clId="{AA18134D-231F-40EB-9760-6EC4055CF6BD}" dt="2021-04-08T21:02:13.081" v="110" actId="14826"/>
          <ac:picMkLst>
            <pc:docMk/>
            <pc:sldMk cId="2489502936" sldId="559"/>
            <ac:picMk id="3" creationId="{DDA43A3B-E4C2-4E3A-868D-BB50147C86BA}"/>
          </ac:picMkLst>
        </pc:picChg>
      </pc:sldChg>
      <pc:sldChg chg="del">
        <pc:chgData name="Beem, Corinn" userId="c940195d-46ad-491a-b089-963483842aae" providerId="ADAL" clId="{AA18134D-231F-40EB-9760-6EC4055CF6BD}" dt="2021-04-12T11:42:28.947" v="127" actId="47"/>
        <pc:sldMkLst>
          <pc:docMk/>
          <pc:sldMk cId="2567304182" sldId="56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2 created 18,087 jobs earning $1.0 billion in payroll, contributed $1.6 billion in value added, and generated a total economic output of $3.5 billion.</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1485232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Chilhowee</a:t>
            </a:r>
            <a:r>
              <a:rPr lang="en-US" dirty="0"/>
              <a:t> </a:t>
            </a:r>
            <a:r>
              <a:rPr lang="en-US" dirty="0" err="1"/>
              <a:t>Gliderport</a:t>
            </a:r>
            <a:r>
              <a:rPr lang="en-US" dirty="0"/>
              <a:t> created 4 jobs earning $258 thousand in payroll, contributed $341 thousand in value added, and generated a total economic output of $670 thousand.</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lang="en-US" sz="2400" dirty="0"/>
              <a:t>Tennessee </a:t>
            </a:r>
            <a:r>
              <a:rPr lang="en-US" sz="2400" kern="1200" dirty="0">
                <a:solidFill>
                  <a:schemeClr val="tx1"/>
                </a:solidFill>
                <a:effectLst/>
                <a:latin typeface="+mn-lt"/>
                <a:ea typeface="+mn-ea"/>
                <a:cs typeface="+mn-cs"/>
              </a:rPr>
              <a:t>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dirty="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dirty="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dirty="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dirty="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err="1">
                <a:solidFill>
                  <a:srgbClr val="1E376D"/>
                </a:solidFill>
              </a:rPr>
              <a:t>Chilhowee</a:t>
            </a:r>
            <a:r>
              <a:rPr lang="en-US" sz="3500" dirty="0">
                <a:solidFill>
                  <a:srgbClr val="1E376D"/>
                </a:solidFill>
              </a:rPr>
              <a:t> </a:t>
            </a:r>
            <a:r>
              <a:rPr lang="en-US" sz="3500" dirty="0" err="1">
                <a:solidFill>
                  <a:srgbClr val="1E376D"/>
                </a:solidFill>
              </a:rPr>
              <a:t>Gliderport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2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18,087</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315159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a:t>
            </a:r>
            <a:r>
              <a:rPr lang="en-US" dirty="0" err="1"/>
              <a:t>Chilhowee</a:t>
            </a:r>
            <a:r>
              <a:rPr lang="en-US" dirty="0"/>
              <a:t> </a:t>
            </a:r>
            <a:r>
              <a:rPr lang="en-US" dirty="0" err="1"/>
              <a:t>Gliderport</a:t>
            </a:r>
            <a:r>
              <a:rPr lang="en-US" dirty="0"/>
              <a: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$258</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$341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	</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$670</a:t>
            </a:r>
            <a:r>
              <a:rPr lang="en-US" sz="3200" b="1" dirty="0">
                <a:solidFill>
                  <a:schemeClr val="accent3"/>
                </a:solidFill>
                <a:latin typeface="Arial" panose="020B0604020202020204" pitchFamily="34" charset="0"/>
                <a:cs typeface="Arial" panose="020B0604020202020204" pitchFamily="34" charset="0"/>
              </a:rPr>
              <a:t> thousand</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a:t>
            </a:r>
            <a:r>
              <a:rPr lang="en-US" dirty="0" err="1"/>
              <a:t>Chilhowee</a:t>
            </a:r>
            <a:r>
              <a:rPr lang="en-US" dirty="0"/>
              <a:t> </a:t>
            </a:r>
            <a:r>
              <a:rPr lang="en-US" dirty="0" err="1"/>
              <a:t>Gliderport</a:t>
            </a:r>
            <a:r>
              <a:rPr lang="en-US" dirty="0"/>
              <a:t> Is </a:t>
            </a:r>
            <a:br>
              <a:rPr lang="en-US" dirty="0"/>
            </a:br>
            <a:r>
              <a:rPr lang="en-US" dirty="0"/>
              <a:t>Just Local?</a:t>
            </a:r>
          </a:p>
        </p:txBody>
      </p:sp>
      <p:pic>
        <p:nvPicPr>
          <p:cNvPr id="3" name="Picture 2">
            <a:extLst>
              <a:ext uri="{FF2B5EF4-FFF2-40B4-BE49-F238E27FC236}">
                <a16:creationId xmlns:a16="http://schemas.microsoft.com/office/drawing/2014/main" id="{DDA43A3B-E4C2-4E3A-868D-BB50147C86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8418" y="1700377"/>
            <a:ext cx="7655558" cy="5007745"/>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21</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22</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err="1"/>
              <a:t>Chilhowee</a:t>
            </a:r>
            <a:r>
              <a:rPr lang="en-US" dirty="0"/>
              <a:t> </a:t>
            </a:r>
            <a:r>
              <a:rPr lang="en-US" dirty="0" err="1"/>
              <a:t>Gliderport</a:t>
            </a:r>
            <a:r>
              <a:rPr lang="en-US" dirty="0"/>
              <a: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27</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92A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05D59F5E-271F-447C-A22D-15008E4D3D90}">
  <ds:schemaRefs>
    <ds:schemaRef ds:uri="http://schemas.microsoft.com/office/2006/metadata/properties"/>
    <ds:schemaRef ds:uri="52860726-b653-4eba-8fc1-cfbf91000526"/>
    <ds:schemaRef ds:uri="c18e8617-fc0f-4dda-a87a-c0ec120ddf92"/>
    <ds:schemaRef ds:uri="http://schemas.microsoft.com/office/2006/documentManagement/types"/>
    <ds:schemaRef ds:uri="http://www.w3.org/XML/1998/namespace"/>
    <ds:schemaRef ds:uri="http://purl.org/dc/elements/1.1/"/>
    <ds:schemaRef ds:uri="http://schemas.microsoft.com/office/infopath/2007/PartnerControls"/>
    <ds:schemaRef ds:uri="http://purl.org/dc/terms/"/>
    <ds:schemaRef ds:uri="http://schemas.openxmlformats.org/package/2006/metadata/core-properties"/>
    <ds:schemaRef ds:uri="b2e1dacc-c954-4408-aa44-64ef90b7ce3a"/>
    <ds:schemaRef ds:uri="http://purl.org/dc/dcmitype/"/>
  </ds:schemaRefs>
</ds:datastoreItem>
</file>

<file path=customXml/itemProps2.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3.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1D957C2A-AD90-4C18-8644-803D3554661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3051</Words>
  <Application>Microsoft Office PowerPoint</Application>
  <PresentationFormat>Widescreen</PresentationFormat>
  <Paragraphs>234</Paragraphs>
  <Slides>27</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Trebuchet MS</vt:lpstr>
      <vt:lpstr>Office Theme</vt:lpstr>
      <vt:lpstr>Chilhowee Gliderport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2 Impacts</vt:lpstr>
      <vt:lpstr>TOTAL Chilhowee Gliderport Impacts</vt:lpstr>
      <vt:lpstr>Think Chilhowee Gliderport Is  Just Local?</vt:lpstr>
      <vt:lpstr>Tax Analysis</vt:lpstr>
      <vt:lpstr>Statewide Tax Impacts</vt:lpstr>
      <vt:lpstr>Additional  Aviation Benefits</vt:lpstr>
      <vt:lpstr>Case  Studies</vt:lpstr>
      <vt:lpstr>Chilhowee Gliderport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2021-04-20T22:14:11Z</dcterms:modified>
</cp:coreProperties>
</file>